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FD3A-3493-4A87-982F-235E2756D4F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666-2067-4EBF-82C2-E962EA31E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FD3A-3493-4A87-982F-235E2756D4F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666-2067-4EBF-82C2-E962EA31E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FD3A-3493-4A87-982F-235E2756D4F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666-2067-4EBF-82C2-E962EA31E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FD3A-3493-4A87-982F-235E2756D4F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666-2067-4EBF-82C2-E962EA31E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FD3A-3493-4A87-982F-235E2756D4F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666-2067-4EBF-82C2-E962EA31E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FD3A-3493-4A87-982F-235E2756D4F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666-2067-4EBF-82C2-E962EA31E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FD3A-3493-4A87-982F-235E2756D4F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666-2067-4EBF-82C2-E962EA31E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FD3A-3493-4A87-982F-235E2756D4F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666-2067-4EBF-82C2-E962EA31E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FD3A-3493-4A87-982F-235E2756D4F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666-2067-4EBF-82C2-E962EA31E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FD3A-3493-4A87-982F-235E2756D4F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666-2067-4EBF-82C2-E962EA31E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FD3A-3493-4A87-982F-235E2756D4F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666-2067-4EBF-82C2-E962EA31E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2FD3A-3493-4A87-982F-235E2756D4F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19666-2067-4EBF-82C2-E962EA31E1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74af1b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142984"/>
            <a:ext cx="5643602" cy="37862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74af1b9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0"/>
            <a:ext cx="9144000" cy="6858000"/>
          </a:xfrm>
        </p:spPr>
      </p:pic>
      <p:pic>
        <p:nvPicPr>
          <p:cNvPr id="5" name="Рисунок 4" descr="IMG_9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285860"/>
            <a:ext cx="5214974" cy="335758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74af1b9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94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214422"/>
            <a:ext cx="5429288" cy="350046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74af1b9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</p:spPr>
      </p:pic>
      <p:pic>
        <p:nvPicPr>
          <p:cNvPr id="5" name="Рисунок 4" descr="IMG_9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214422"/>
            <a:ext cx="5572164" cy="35719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74af1b9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414"/>
            <a:ext cx="9001156" cy="6643734"/>
          </a:xfrm>
        </p:spPr>
      </p:pic>
      <p:pic>
        <p:nvPicPr>
          <p:cNvPr id="5" name="Рисунок 4" descr="IMG_94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428736"/>
            <a:ext cx="5357850" cy="333375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74af1b9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</p:spPr>
      </p:pic>
      <p:pic>
        <p:nvPicPr>
          <p:cNvPr id="5" name="Рисунок 4" descr="IMG_9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214422"/>
            <a:ext cx="5643602" cy="350046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74af1b9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9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214422"/>
            <a:ext cx="5500726" cy="35719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2019-12-04T19:37:21Z</dcterms:created>
  <dcterms:modified xsi:type="dcterms:W3CDTF">2019-12-04T20:05:48Z</dcterms:modified>
</cp:coreProperties>
</file>